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3" r:id="rId2"/>
    <p:sldId id="258" r:id="rId3"/>
    <p:sldId id="256" r:id="rId4"/>
    <p:sldId id="257" r:id="rId5"/>
    <p:sldId id="263" r:id="rId6"/>
    <p:sldId id="264" r:id="rId7"/>
    <p:sldId id="265" r:id="rId8"/>
    <p:sldId id="266" r:id="rId9"/>
    <p:sldId id="267" r:id="rId10"/>
    <p:sldId id="268" r:id="rId11"/>
    <p:sldId id="272" r:id="rId12"/>
    <p:sldId id="269" r:id="rId13"/>
    <p:sldId id="271" r:id="rId14"/>
    <p:sldId id="259" r:id="rId15"/>
    <p:sldId id="260" r:id="rId16"/>
    <p:sldId id="261" r:id="rId17"/>
    <p:sldId id="262" r:id="rId18"/>
    <p:sldId id="274"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53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B5ABA3A-3CAE-4A78-8DD4-4F5212775DA8}" type="datetimeFigureOut">
              <a:rPr lang="en-US" smtClean="0"/>
              <a:pPr/>
              <a:t>4/30/2008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6CDF996-475A-4E97-9119-2A1268A88CFC}" type="slidenum">
              <a:rPr lang="en-US" smtClean="0"/>
              <a:pPr/>
              <a:t>‹#›</a:t>
            </a:fld>
            <a:endParaRPr lang="en-US" dirty="0"/>
          </a:p>
        </p:txBody>
      </p:sp>
    </p:spTree>
  </p:cSld>
  <p:clrMapOvr>
    <a:masterClrMapping/>
  </p:clrMapOvr>
  <p:transition>
    <p:wheel/>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B5ABA3A-3CAE-4A78-8DD4-4F5212775DA8}" type="datetimeFigureOut">
              <a:rPr lang="en-US" smtClean="0"/>
              <a:pPr/>
              <a:t>4/30/2008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6CDF996-475A-4E97-9119-2A1268A88CFC}" type="slidenum">
              <a:rPr lang="en-US" smtClean="0"/>
              <a:pPr/>
              <a:t>‹#›</a:t>
            </a:fld>
            <a:endParaRPr lang="en-US" dirty="0"/>
          </a:p>
        </p:txBody>
      </p:sp>
    </p:spTree>
  </p:cSld>
  <p:clrMapOvr>
    <a:masterClrMapping/>
  </p:clrMapOvr>
  <p:transition>
    <p:wheel/>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B5ABA3A-3CAE-4A78-8DD4-4F5212775DA8}" type="datetimeFigureOut">
              <a:rPr lang="en-US" smtClean="0"/>
              <a:pPr/>
              <a:t>4/30/2008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6CDF996-475A-4E97-9119-2A1268A88CFC}" type="slidenum">
              <a:rPr lang="en-US" smtClean="0"/>
              <a:pPr/>
              <a:t>‹#›</a:t>
            </a:fld>
            <a:endParaRPr lang="en-US" dirty="0"/>
          </a:p>
        </p:txBody>
      </p:sp>
    </p:spTree>
  </p:cSld>
  <p:clrMapOvr>
    <a:masterClrMapping/>
  </p:clrMapOvr>
  <p:transition>
    <p:wheel/>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B5ABA3A-3CAE-4A78-8DD4-4F5212775DA8}" type="datetimeFigureOut">
              <a:rPr lang="en-US" smtClean="0"/>
              <a:pPr/>
              <a:t>4/30/2008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6CDF996-475A-4E97-9119-2A1268A88CFC}" type="slidenum">
              <a:rPr lang="en-US" smtClean="0"/>
              <a:pPr/>
              <a:t>‹#›</a:t>
            </a:fld>
            <a:endParaRPr lang="en-US" dirty="0"/>
          </a:p>
        </p:txBody>
      </p:sp>
    </p:spTree>
  </p:cSld>
  <p:clrMapOvr>
    <a:masterClrMapping/>
  </p:clrMapOvr>
  <p:transition>
    <p:wheel/>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B5ABA3A-3CAE-4A78-8DD4-4F5212775DA8}" type="datetimeFigureOut">
              <a:rPr lang="en-US" smtClean="0"/>
              <a:pPr/>
              <a:t>4/30/2008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6CDF996-475A-4E97-9119-2A1268A88CFC}" type="slidenum">
              <a:rPr lang="en-US" smtClean="0"/>
              <a:pPr/>
              <a:t>‹#›</a:t>
            </a:fld>
            <a:endParaRPr lang="en-US" dirty="0"/>
          </a:p>
        </p:txBody>
      </p:sp>
    </p:spTree>
  </p:cSld>
  <p:clrMapOvr>
    <a:masterClrMapping/>
  </p:clrMapOvr>
  <p:transition>
    <p:wheel/>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B5ABA3A-3CAE-4A78-8DD4-4F5212775DA8}" type="datetimeFigureOut">
              <a:rPr lang="en-US" smtClean="0"/>
              <a:pPr/>
              <a:t>4/30/2008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6CDF996-475A-4E97-9119-2A1268A88CFC}" type="slidenum">
              <a:rPr lang="en-US" smtClean="0"/>
              <a:pPr/>
              <a:t>‹#›</a:t>
            </a:fld>
            <a:endParaRPr lang="en-US" dirty="0"/>
          </a:p>
        </p:txBody>
      </p:sp>
    </p:spTree>
  </p:cSld>
  <p:clrMapOvr>
    <a:masterClrMapping/>
  </p:clrMapOvr>
  <p:transition>
    <p:wheel/>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B5ABA3A-3CAE-4A78-8DD4-4F5212775DA8}" type="datetimeFigureOut">
              <a:rPr lang="en-US" smtClean="0"/>
              <a:pPr/>
              <a:t>4/30/2008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6CDF996-475A-4E97-9119-2A1268A88CFC}" type="slidenum">
              <a:rPr lang="en-US" smtClean="0"/>
              <a:pPr/>
              <a:t>‹#›</a:t>
            </a:fld>
            <a:endParaRPr lang="en-US" dirty="0"/>
          </a:p>
        </p:txBody>
      </p:sp>
    </p:spTree>
  </p:cSld>
  <p:clrMapOvr>
    <a:masterClrMapping/>
  </p:clrMapOvr>
  <p:transition>
    <p:wheel/>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B5ABA3A-3CAE-4A78-8DD4-4F5212775DA8}" type="datetimeFigureOut">
              <a:rPr lang="en-US" smtClean="0"/>
              <a:pPr/>
              <a:t>4/30/2008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6CDF996-475A-4E97-9119-2A1268A88CFC}" type="slidenum">
              <a:rPr lang="en-US" smtClean="0"/>
              <a:pPr/>
              <a:t>‹#›</a:t>
            </a:fld>
            <a:endParaRPr lang="en-US" dirty="0"/>
          </a:p>
        </p:txBody>
      </p:sp>
    </p:spTree>
  </p:cSld>
  <p:clrMapOvr>
    <a:masterClrMapping/>
  </p:clrMapOvr>
  <p:transition>
    <p:wheel/>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5ABA3A-3CAE-4A78-8DD4-4F5212775DA8}" type="datetimeFigureOut">
              <a:rPr lang="en-US" smtClean="0"/>
              <a:pPr/>
              <a:t>4/30/2008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6CDF996-475A-4E97-9119-2A1268A88CFC}" type="slidenum">
              <a:rPr lang="en-US" smtClean="0"/>
              <a:pPr/>
              <a:t>‹#›</a:t>
            </a:fld>
            <a:endParaRPr lang="en-US" dirty="0"/>
          </a:p>
        </p:txBody>
      </p:sp>
    </p:spTree>
  </p:cSld>
  <p:clrMapOvr>
    <a:masterClrMapping/>
  </p:clrMapOvr>
  <p:transition>
    <p:wheel/>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B5ABA3A-3CAE-4A78-8DD4-4F5212775DA8}" type="datetimeFigureOut">
              <a:rPr lang="en-US" smtClean="0"/>
              <a:pPr/>
              <a:t>4/30/2008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6CDF996-475A-4E97-9119-2A1268A88CFC}" type="slidenum">
              <a:rPr lang="en-US" smtClean="0"/>
              <a:pPr/>
              <a:t>‹#›</a:t>
            </a:fld>
            <a:endParaRPr lang="en-US" dirty="0"/>
          </a:p>
        </p:txBody>
      </p:sp>
    </p:spTree>
  </p:cSld>
  <p:clrMapOvr>
    <a:masterClrMapping/>
  </p:clrMapOvr>
  <p:transition>
    <p:wheel/>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B5ABA3A-3CAE-4A78-8DD4-4F5212775DA8}" type="datetimeFigureOut">
              <a:rPr lang="en-US" smtClean="0"/>
              <a:pPr/>
              <a:t>4/30/2008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6CDF996-475A-4E97-9119-2A1268A88CFC}" type="slidenum">
              <a:rPr lang="en-US" smtClean="0"/>
              <a:pPr/>
              <a:t>‹#›</a:t>
            </a:fld>
            <a:endParaRPr lang="en-US" dirty="0"/>
          </a:p>
        </p:txBody>
      </p:sp>
    </p:spTree>
  </p:cSld>
  <p:clrMapOvr>
    <a:masterClrMapping/>
  </p:clrMapOvr>
  <p:transition>
    <p:wheel/>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5ABA3A-3CAE-4A78-8DD4-4F5212775DA8}" type="datetimeFigureOut">
              <a:rPr lang="en-US" smtClean="0"/>
              <a:pPr/>
              <a:t>4/30/2008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CDF996-475A-4E97-9119-2A1268A88CF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wheel/>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7.xml"/><Relationship Id="rId1" Type="http://schemas.openxmlformats.org/officeDocument/2006/relationships/video" Target="file:///C:\Users\Guest\Desktop\VIDEOS\COMPUTER_MISUSE_BILL___Uganda_taking_a_dangerous_path_as_far_democracy_is_concer.mp4"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7.xml"/><Relationship Id="rId1" Type="http://schemas.openxmlformats.org/officeDocument/2006/relationships/video" Target="file:///C:\Users\Guest\Desktop\VIDEOS\Why_Queen_Elizabeth_s_Funeral_Doesn_t_Have_An_Open_Casket(1).mp4"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7.xml"/><Relationship Id="rId1" Type="http://schemas.openxmlformats.org/officeDocument/2006/relationships/video" Target="file:///C:\Users\Guest\Desktop\VIDEOS\Brentford_vs_Arsenal___Game_Highlights_%23LigaInggrisDiVidio_%23PremierLeague.mp4"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Guest\Desktop\ugandan-waving-flag-vector-4198238-wm-800x501.jpg"/>
          <p:cNvPicPr>
            <a:picLocks noChangeAspect="1" noChangeArrowheads="1"/>
          </p:cNvPicPr>
          <p:nvPr/>
        </p:nvPicPr>
        <p:blipFill>
          <a:blip r:embed="rId2"/>
          <a:srcRect/>
          <a:stretch>
            <a:fillRect/>
          </a:stretch>
        </p:blipFill>
        <p:spPr bwMode="auto">
          <a:xfrm>
            <a:off x="533400" y="1447800"/>
            <a:ext cx="8382000" cy="5087938"/>
          </a:xfrm>
          <a:prstGeom prst="rect">
            <a:avLst/>
          </a:prstGeom>
          <a:noFill/>
        </p:spPr>
      </p:pic>
      <p:sp>
        <p:nvSpPr>
          <p:cNvPr id="2" name="Title 1"/>
          <p:cNvSpPr>
            <a:spLocks noGrp="1"/>
          </p:cNvSpPr>
          <p:nvPr>
            <p:ph type="title"/>
          </p:nvPr>
        </p:nvSpPr>
        <p:spPr/>
        <p:txBody>
          <a:bodyPr>
            <a:normAutofit/>
          </a:bodyPr>
          <a:lstStyle/>
          <a:p>
            <a:r>
              <a:rPr lang="en-US" sz="3200" b="1" dirty="0" smtClean="0"/>
              <a:t>UGANDA’S ROAD TO INDEPENDENCE 9</a:t>
            </a:r>
            <a:r>
              <a:rPr lang="en-US" sz="3200" b="1" baseline="30000" dirty="0" smtClean="0"/>
              <a:t>TH</a:t>
            </a:r>
            <a:r>
              <a:rPr lang="en-US" sz="3200" b="1" dirty="0" smtClean="0"/>
              <a:t> OCTOBER 2022</a:t>
            </a:r>
            <a:endParaRPr lang="en-US" sz="3200" b="1" dirty="0">
              <a:solidFill>
                <a:srgbClr val="0070C0"/>
              </a:solidFill>
            </a:endParaRPr>
          </a:p>
        </p:txBody>
      </p:sp>
      <p:sp>
        <p:nvSpPr>
          <p:cNvPr id="5" name="Content Placeholder 4"/>
          <p:cNvSpPr>
            <a:spLocks noGrp="1"/>
          </p:cNvSpPr>
          <p:nvPr>
            <p:ph idx="1"/>
          </p:nvPr>
        </p:nvSpPr>
        <p:spPr>
          <a:xfrm>
            <a:off x="457200" y="1600200"/>
            <a:ext cx="8839200" cy="4525963"/>
          </a:xfrm>
        </p:spPr>
        <p:txBody>
          <a:bodyPr>
            <a:normAutofit/>
          </a:bodyPr>
          <a:lstStyle/>
          <a:p>
            <a:pPr>
              <a:buNone/>
            </a:pPr>
            <a:r>
              <a:rPr lang="en-US" sz="7200" b="1" i="1" u="sng" dirty="0" smtClean="0">
                <a:solidFill>
                  <a:srgbClr val="0070C0"/>
                </a:solidFill>
              </a:rPr>
              <a:t>60 </a:t>
            </a:r>
          </a:p>
          <a:p>
            <a:pPr>
              <a:buNone/>
            </a:pPr>
            <a:r>
              <a:rPr lang="en-US" sz="2800" b="1" i="1" u="sng" dirty="0" smtClean="0">
                <a:solidFill>
                  <a:srgbClr val="0070C0"/>
                </a:solidFill>
              </a:rPr>
              <a:t>YEARS</a:t>
            </a:r>
            <a:endParaRPr lang="en-US" sz="2800" b="1" i="1" u="sng" dirty="0">
              <a:solidFill>
                <a:srgbClr val="0070C0"/>
              </a:solidFill>
            </a:endParaRPr>
          </a:p>
        </p:txBody>
      </p:sp>
      <p:sp>
        <p:nvSpPr>
          <p:cNvPr id="7" name="TextBox 6"/>
          <p:cNvSpPr txBox="1"/>
          <p:nvPr/>
        </p:nvSpPr>
        <p:spPr>
          <a:xfrm>
            <a:off x="6477000" y="5410200"/>
            <a:ext cx="2362200" cy="1661993"/>
          </a:xfrm>
          <a:prstGeom prst="rect">
            <a:avLst/>
          </a:prstGeom>
          <a:noFill/>
        </p:spPr>
        <p:txBody>
          <a:bodyPr wrap="square" rtlCol="0">
            <a:spAutoFit/>
          </a:bodyPr>
          <a:lstStyle/>
          <a:p>
            <a:r>
              <a:rPr lang="en-US" sz="2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COUNT DOWN 22 DAYS </a:t>
            </a:r>
          </a:p>
          <a:p>
            <a:endParaRPr lang="en-US" dirty="0"/>
          </a:p>
        </p:txBody>
      </p:sp>
    </p:spTree>
  </p:cSld>
  <p:clrMapOvr>
    <a:masterClrMapping/>
  </p:clrMapOvr>
  <p:transition>
    <p:whee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2050"/>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228600" y="381000"/>
            <a:ext cx="8458200" cy="6477000"/>
          </a:xfrm>
        </p:spPr>
        <p:txBody>
          <a:bodyPr/>
          <a:lstStyle/>
          <a:p>
            <a:r>
              <a:rPr lang="en-US" b="1" dirty="0" smtClean="0"/>
              <a:t>More to EPL last weekend, Newcastle drew with Bournemouth one to one, </a:t>
            </a:r>
            <a:r>
              <a:rPr lang="en-US" b="1" dirty="0" err="1" smtClean="0"/>
              <a:t>Mancity</a:t>
            </a:r>
            <a:r>
              <a:rPr lang="en-US" b="1" dirty="0" smtClean="0"/>
              <a:t> defeated Wolves with 3goals to nil. These were scored by </a:t>
            </a:r>
            <a:r>
              <a:rPr lang="en-US" b="1" dirty="0" err="1" smtClean="0"/>
              <a:t>Grealish</a:t>
            </a:r>
            <a:r>
              <a:rPr lang="en-US" b="1" dirty="0" smtClean="0"/>
              <a:t>, </a:t>
            </a:r>
            <a:r>
              <a:rPr lang="en-US" b="1" dirty="0" err="1" smtClean="0"/>
              <a:t>Foden</a:t>
            </a:r>
            <a:r>
              <a:rPr lang="en-US" b="1" dirty="0" smtClean="0"/>
              <a:t> and Harland. </a:t>
            </a:r>
            <a:r>
              <a:rPr lang="en-US" b="1" dirty="0" err="1" smtClean="0"/>
              <a:t>Tottenham</a:t>
            </a:r>
            <a:r>
              <a:rPr lang="en-US" b="1" dirty="0" smtClean="0"/>
              <a:t> beat Leicester 6 goals to two with son coming off the bench in the second half to score </a:t>
            </a:r>
            <a:r>
              <a:rPr lang="en-US" b="1" dirty="0" err="1" smtClean="0"/>
              <a:t>hatrick</a:t>
            </a:r>
            <a:r>
              <a:rPr lang="en-US" b="1" dirty="0" smtClean="0"/>
              <a:t>. Everton also beat </a:t>
            </a:r>
            <a:r>
              <a:rPr lang="en-US" b="1" dirty="0" err="1" smtClean="0"/>
              <a:t>Westham</a:t>
            </a:r>
            <a:r>
              <a:rPr lang="en-US" b="1" dirty="0" smtClean="0"/>
              <a:t> 1 goal to nil.</a:t>
            </a:r>
            <a:endParaRPr lang="en-US" dirty="0" smtClean="0"/>
          </a:p>
          <a:p>
            <a:endParaRPr lang="en-US" dirty="0"/>
          </a:p>
        </p:txBody>
      </p:sp>
    </p:spTree>
  </p:cSld>
  <p:clrMapOvr>
    <a:masterClrMapping/>
  </p:clrMapOvr>
  <p:transition>
    <p:wheel/>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228600"/>
            <a:ext cx="8915400" cy="5897563"/>
          </a:xfrm>
        </p:spPr>
        <p:txBody>
          <a:bodyPr>
            <a:normAutofit/>
          </a:bodyPr>
          <a:lstStyle/>
          <a:p>
            <a:pPr>
              <a:buNone/>
            </a:pPr>
            <a:r>
              <a:rPr lang="en-US" sz="5400" b="1" dirty="0" smtClean="0"/>
              <a:t>   </a:t>
            </a:r>
            <a:r>
              <a:rPr lang="en-US" sz="5400" b="1" u="sng" dirty="0" smtClean="0">
                <a:latin typeface="Algerian" pitchFamily="82" charset="0"/>
              </a:rPr>
              <a:t>Arsenal</a:t>
            </a:r>
            <a:r>
              <a:rPr lang="en-US" sz="5400" b="1" dirty="0" smtClean="0"/>
              <a:t> </a:t>
            </a:r>
            <a:r>
              <a:rPr lang="en-US" sz="5400" b="1" dirty="0" smtClean="0"/>
              <a:t>is therefore topping the table, </a:t>
            </a:r>
            <a:r>
              <a:rPr lang="en-US" sz="5400" b="1" dirty="0" err="1" smtClean="0"/>
              <a:t>Mancity</a:t>
            </a:r>
            <a:r>
              <a:rPr lang="en-US" sz="5400" b="1" dirty="0" smtClean="0"/>
              <a:t> in the 2</a:t>
            </a:r>
            <a:r>
              <a:rPr lang="en-US" sz="5400" b="1" baseline="30000" dirty="0" smtClean="0"/>
              <a:t>nd</a:t>
            </a:r>
            <a:r>
              <a:rPr lang="en-US" sz="5400" b="1" dirty="0" smtClean="0"/>
              <a:t> position, spurs in the 3</a:t>
            </a:r>
            <a:r>
              <a:rPr lang="en-US" sz="5400" b="1" baseline="30000" dirty="0" smtClean="0"/>
              <a:t>rd</a:t>
            </a:r>
            <a:r>
              <a:rPr lang="en-US" sz="5400" b="1" dirty="0" smtClean="0"/>
              <a:t> , Brighton in the 4</a:t>
            </a:r>
            <a:r>
              <a:rPr lang="en-US" sz="5400" b="1" baseline="30000" dirty="0" smtClean="0"/>
              <a:t>th</a:t>
            </a:r>
            <a:r>
              <a:rPr lang="en-US" sz="5400" b="1" dirty="0" smtClean="0"/>
              <a:t> and Man U in the 5</a:t>
            </a:r>
            <a:r>
              <a:rPr lang="en-US" sz="5400" b="1" baseline="30000" dirty="0" smtClean="0"/>
              <a:t>th</a:t>
            </a:r>
            <a:r>
              <a:rPr lang="en-US" sz="5400" b="1" dirty="0" smtClean="0"/>
              <a:t> position. Harland is topping the goal scorers.</a:t>
            </a:r>
            <a:endParaRPr lang="en-US" sz="5400" dirty="0"/>
          </a:p>
        </p:txBody>
      </p:sp>
    </p:spTree>
  </p:cSld>
  <p:clrMapOvr>
    <a:masterClrMapping/>
  </p:clrMapOvr>
  <p:transition>
    <p:wheel/>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TABLE 1.PNG"/>
          <p:cNvPicPr>
            <a:picLocks noChangeAspect="1"/>
          </p:cNvPicPr>
          <p:nvPr/>
        </p:nvPicPr>
        <p:blipFill>
          <a:blip r:embed="rId2"/>
          <a:stretch>
            <a:fillRect/>
          </a:stretch>
        </p:blipFill>
        <p:spPr>
          <a:xfrm>
            <a:off x="1066800" y="304800"/>
            <a:ext cx="6934200" cy="6096000"/>
          </a:xfrm>
          <a:prstGeom prst="rect">
            <a:avLst/>
          </a:prstGeom>
        </p:spPr>
      </p:pic>
    </p:spTree>
  </p:cSld>
  <p:clrMapOvr>
    <a:masterClrMapping/>
  </p:clrMapOvr>
  <p:transition>
    <p:wheel/>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934200" cy="1143000"/>
          </a:xfrm>
        </p:spPr>
        <p:txBody>
          <a:bodyPr>
            <a:normAutofit/>
          </a:bodyPr>
          <a:lstStyle/>
          <a:p>
            <a:r>
              <a:rPr lang="en-US" sz="4800" b="1" dirty="0" smtClean="0">
                <a:latin typeface="Aharoni" pitchFamily="2" charset="-79"/>
                <a:cs typeface="Aharoni" pitchFamily="2" charset="-79"/>
              </a:rPr>
              <a:t>EPL TOP SCORERS</a:t>
            </a:r>
            <a:endParaRPr lang="en-US" sz="4800" b="1" dirty="0">
              <a:latin typeface="Aharoni" pitchFamily="2" charset="-79"/>
              <a:cs typeface="Aharoni" pitchFamily="2" charset="-79"/>
            </a:endParaRPr>
          </a:p>
        </p:txBody>
      </p:sp>
      <p:pic>
        <p:nvPicPr>
          <p:cNvPr id="4" name="Content Placeholder 3" descr="TOP SCORERS.PNG"/>
          <p:cNvPicPr>
            <a:picLocks noGrp="1" noChangeAspect="1"/>
          </p:cNvPicPr>
          <p:nvPr>
            <p:ph sz="half" idx="1"/>
          </p:nvPr>
        </p:nvPicPr>
        <p:blipFill>
          <a:blip r:embed="rId2"/>
          <a:stretch>
            <a:fillRect/>
          </a:stretch>
        </p:blipFill>
        <p:spPr>
          <a:xfrm>
            <a:off x="609601" y="1752600"/>
            <a:ext cx="3152954" cy="4495800"/>
          </a:xfrm>
        </p:spPr>
      </p:pic>
      <p:sp>
        <p:nvSpPr>
          <p:cNvPr id="5" name="Content Placeholder 4"/>
          <p:cNvSpPr>
            <a:spLocks noGrp="1"/>
          </p:cNvSpPr>
          <p:nvPr>
            <p:ph sz="half" idx="2"/>
          </p:nvPr>
        </p:nvSpPr>
        <p:spPr>
          <a:xfrm>
            <a:off x="3581400" y="1600200"/>
            <a:ext cx="5334000" cy="4525963"/>
          </a:xfrm>
        </p:spPr>
        <p:txBody>
          <a:bodyPr/>
          <a:lstStyle/>
          <a:p>
            <a:pPr>
              <a:buNone/>
            </a:pPr>
            <a:r>
              <a:rPr lang="en-US" dirty="0" smtClean="0"/>
              <a:t> </a:t>
            </a:r>
            <a:r>
              <a:rPr lang="en-US" sz="2400" b="1" dirty="0" smtClean="0"/>
              <a:t>ERLING HAALAND- MAN CITY- 11 GOALS</a:t>
            </a:r>
          </a:p>
          <a:p>
            <a:pPr>
              <a:buNone/>
            </a:pPr>
            <a:endParaRPr lang="en-US" sz="2400" b="1" dirty="0"/>
          </a:p>
        </p:txBody>
      </p:sp>
      <p:pic>
        <p:nvPicPr>
          <p:cNvPr id="6" name="Picture 5" descr="download (3).jpeg"/>
          <p:cNvPicPr>
            <a:picLocks noChangeAspect="1"/>
          </p:cNvPicPr>
          <p:nvPr/>
        </p:nvPicPr>
        <p:blipFill>
          <a:blip r:embed="rId3"/>
          <a:stretch>
            <a:fillRect/>
          </a:stretch>
        </p:blipFill>
        <p:spPr>
          <a:xfrm>
            <a:off x="3962400" y="2514600"/>
            <a:ext cx="4572000" cy="3962400"/>
          </a:xfrm>
          <a:prstGeom prst="rect">
            <a:avLst/>
          </a:prstGeom>
        </p:spPr>
      </p:pic>
    </p:spTree>
  </p:cSld>
  <p:clrMapOvr>
    <a:masterClrMapping/>
  </p:clrMapOvr>
  <p:transition>
    <p:wheel/>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Andalus" pitchFamily="18" charset="-78"/>
                <a:cs typeface="Andalus" pitchFamily="18" charset="-78"/>
              </a:rPr>
              <a:t>GRADING OF THE WEEK</a:t>
            </a:r>
            <a:br>
              <a:rPr lang="en-US" b="1" dirty="0" smtClean="0">
                <a:latin typeface="Andalus" pitchFamily="18" charset="-78"/>
                <a:cs typeface="Andalus" pitchFamily="18" charset="-78"/>
              </a:rPr>
            </a:br>
            <a:r>
              <a:rPr lang="en-US" b="1" u="sng" dirty="0" smtClean="0">
                <a:latin typeface="Andalus" pitchFamily="18" charset="-78"/>
                <a:cs typeface="Andalus" pitchFamily="18" charset="-78"/>
              </a:rPr>
              <a:t>RWENZORI</a:t>
            </a:r>
            <a:endParaRPr lang="en-US" b="1" u="sng" dirty="0">
              <a:latin typeface="Andalus" pitchFamily="18" charset="-78"/>
              <a:cs typeface="Andalus" pitchFamily="18" charset="-78"/>
            </a:endParaRPr>
          </a:p>
        </p:txBody>
      </p:sp>
      <p:graphicFrame>
        <p:nvGraphicFramePr>
          <p:cNvPr id="4" name="Content Placeholder 3"/>
          <p:cNvGraphicFramePr>
            <a:graphicFrameLocks noGrp="1"/>
          </p:cNvGraphicFramePr>
          <p:nvPr>
            <p:ph idx="1"/>
          </p:nvPr>
        </p:nvGraphicFramePr>
        <p:xfrm>
          <a:off x="457200" y="1600200"/>
          <a:ext cx="8229600" cy="148336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pPr algn="ctr"/>
                      <a:r>
                        <a:rPr lang="en-US" dirty="0" smtClean="0"/>
                        <a:t>RWENZORI 1</a:t>
                      </a:r>
                      <a:endParaRPr lang="en-US" dirty="0"/>
                    </a:p>
                  </a:txBody>
                  <a:tcPr/>
                </a:tc>
                <a:tc>
                  <a:txBody>
                    <a:bodyPr/>
                    <a:lstStyle/>
                    <a:p>
                      <a:r>
                        <a:rPr lang="en-US" dirty="0" smtClean="0"/>
                        <a:t>RWENZORI 2</a:t>
                      </a:r>
                      <a:endParaRPr lang="en-US" dirty="0"/>
                    </a:p>
                  </a:txBody>
                  <a:tcPr/>
                </a:tc>
                <a:tc>
                  <a:txBody>
                    <a:bodyPr/>
                    <a:lstStyle/>
                    <a:p>
                      <a:r>
                        <a:rPr lang="en-US" dirty="0" smtClean="0"/>
                        <a:t>RWENZORI 3</a:t>
                      </a:r>
                      <a:endParaRPr lang="en-US" dirty="0"/>
                    </a:p>
                  </a:txBody>
                  <a:tcPr/>
                </a:tc>
              </a:tr>
              <a:tr h="370840">
                <a:tc>
                  <a:txBody>
                    <a:bodyPr/>
                    <a:lstStyle/>
                    <a:p>
                      <a:r>
                        <a:rPr lang="en-US" b="1" dirty="0" smtClean="0"/>
                        <a:t>SENSOR</a:t>
                      </a:r>
                      <a:r>
                        <a:rPr lang="en-US" b="1" baseline="0" dirty="0" smtClean="0"/>
                        <a:t> F.3</a:t>
                      </a:r>
                      <a:endParaRPr lang="en-US" b="1" dirty="0"/>
                    </a:p>
                  </a:txBody>
                  <a:tcPr/>
                </a:tc>
                <a:tc>
                  <a:txBody>
                    <a:bodyPr/>
                    <a:lstStyle/>
                    <a:p>
                      <a:r>
                        <a:rPr lang="en-US" b="1" dirty="0" smtClean="0"/>
                        <a:t>ATWIJUKIRE</a:t>
                      </a:r>
                      <a:r>
                        <a:rPr lang="en-US" b="1" baseline="0" dirty="0" smtClean="0"/>
                        <a:t> SEIZE F.5 S</a:t>
                      </a:r>
                      <a:endParaRPr lang="en-US" b="1" dirty="0"/>
                    </a:p>
                  </a:txBody>
                  <a:tcPr/>
                </a:tc>
                <a:tc>
                  <a:txBody>
                    <a:bodyPr/>
                    <a:lstStyle/>
                    <a:p>
                      <a:r>
                        <a:rPr lang="en-US" b="1" dirty="0" smtClean="0"/>
                        <a:t>PHILLIP MUJURIZI</a:t>
                      </a:r>
                      <a:r>
                        <a:rPr lang="en-US" b="1" baseline="0" dirty="0" smtClean="0"/>
                        <a:t>  F.2</a:t>
                      </a:r>
                      <a:endParaRPr lang="en-US" b="1" dirty="0"/>
                    </a:p>
                  </a:txBody>
                  <a:tcPr/>
                </a:tc>
              </a:tr>
              <a:tr h="370840">
                <a:tc>
                  <a:txBody>
                    <a:bodyPr/>
                    <a:lstStyle/>
                    <a:p>
                      <a:r>
                        <a:rPr lang="en-US" b="1" dirty="0" smtClean="0"/>
                        <a:t>NIWAMANYA</a:t>
                      </a:r>
                      <a:r>
                        <a:rPr lang="en-US" b="1" baseline="0" dirty="0" smtClean="0"/>
                        <a:t> ONAN F.5 A</a:t>
                      </a:r>
                      <a:endParaRPr lang="en-US" b="1" dirty="0"/>
                    </a:p>
                  </a:txBody>
                  <a:tcPr/>
                </a:tc>
                <a:tc>
                  <a:txBody>
                    <a:bodyPr/>
                    <a:lstStyle/>
                    <a:p>
                      <a:r>
                        <a:rPr lang="en-US" b="1" dirty="0" smtClean="0"/>
                        <a:t>ABAHO AMON F.5 S</a:t>
                      </a:r>
                      <a:endParaRPr lang="en-US" b="1" dirty="0"/>
                    </a:p>
                  </a:txBody>
                  <a:tcPr/>
                </a:tc>
                <a:tc>
                  <a:txBody>
                    <a:bodyPr/>
                    <a:lstStyle/>
                    <a:p>
                      <a:r>
                        <a:rPr lang="en-US" b="1" dirty="0" smtClean="0"/>
                        <a:t>CEASAR BLESSING  F.6</a:t>
                      </a:r>
                      <a:endParaRPr lang="en-US" b="1" dirty="0"/>
                    </a:p>
                  </a:txBody>
                  <a:tcPr/>
                </a:tc>
              </a:tr>
              <a:tr h="370840">
                <a:tc>
                  <a:txBody>
                    <a:bodyPr/>
                    <a:lstStyle/>
                    <a:p>
                      <a:endParaRPr lang="en-US" dirty="0"/>
                    </a:p>
                  </a:txBody>
                  <a:tcPr>
                    <a:lnB w="12700" cap="flat" cmpd="sng" algn="ctr">
                      <a:solidFill>
                        <a:schemeClr val="tx1"/>
                      </a:solidFill>
                      <a:prstDash val="solid"/>
                      <a:round/>
                      <a:headEnd type="none" w="med" len="med"/>
                      <a:tailEnd type="none" w="med" len="med"/>
                    </a:lnB>
                  </a:tcPr>
                </a:tc>
                <a:tc>
                  <a:txBody>
                    <a:bodyPr/>
                    <a:lstStyle/>
                    <a:p>
                      <a:endParaRPr lang="en-US"/>
                    </a:p>
                  </a:txBody>
                  <a:tcPr/>
                </a:tc>
                <a:tc>
                  <a:txBody>
                    <a:bodyPr/>
                    <a:lstStyle/>
                    <a:p>
                      <a:endParaRPr lang="en-US" dirty="0"/>
                    </a:p>
                  </a:txBody>
                  <a:tcPr/>
                </a:tc>
              </a:tr>
            </a:tbl>
          </a:graphicData>
        </a:graphic>
      </p:graphicFrame>
      <p:sp>
        <p:nvSpPr>
          <p:cNvPr id="6" name="Rectangle 5"/>
          <p:cNvSpPr/>
          <p:nvPr/>
        </p:nvSpPr>
        <p:spPr>
          <a:xfrm>
            <a:off x="914400" y="3505200"/>
            <a:ext cx="7543800" cy="1323439"/>
          </a:xfrm>
          <a:prstGeom prst="rect">
            <a:avLst/>
          </a:prstGeom>
        </p:spPr>
        <p:txBody>
          <a:bodyPr wrap="square">
            <a:spAutoFit/>
          </a:bodyPr>
          <a:lstStyle/>
          <a:p>
            <a:pPr algn="ctr"/>
            <a:r>
              <a:rPr lang="en-US" u="sng" dirty="0" smtClean="0"/>
              <a:t>. </a:t>
            </a:r>
            <a:r>
              <a:rPr lang="en-US" sz="4000" b="1" u="sng" dirty="0" smtClean="0"/>
              <a:t>MOROTO</a:t>
            </a:r>
          </a:p>
          <a:p>
            <a:pPr algn="ctr"/>
            <a:endParaRPr lang="en-US" sz="4000" b="1" dirty="0"/>
          </a:p>
        </p:txBody>
      </p:sp>
      <p:graphicFrame>
        <p:nvGraphicFramePr>
          <p:cNvPr id="7" name="Table 6"/>
          <p:cNvGraphicFramePr>
            <a:graphicFrameLocks noGrp="1"/>
          </p:cNvGraphicFramePr>
          <p:nvPr/>
        </p:nvGraphicFramePr>
        <p:xfrm>
          <a:off x="1371600" y="4419600"/>
          <a:ext cx="6096000" cy="1112520"/>
        </p:xfrm>
        <a:graphic>
          <a:graphicData uri="http://schemas.openxmlformats.org/drawingml/2006/table">
            <a:tbl>
              <a:tblPr firstRow="1" bandRow="1">
                <a:tableStyleId>{5C22544A-7EE6-4342-B048-85BDC9FD1C3A}</a:tableStyleId>
              </a:tblPr>
              <a:tblGrid>
                <a:gridCol w="3048000"/>
                <a:gridCol w="3048000"/>
              </a:tblGrid>
              <a:tr h="370840">
                <a:tc>
                  <a:txBody>
                    <a:bodyPr/>
                    <a:lstStyle/>
                    <a:p>
                      <a:r>
                        <a:rPr lang="en-US" dirty="0" smtClean="0"/>
                        <a:t>MOROTO 1</a:t>
                      </a:r>
                      <a:endParaRPr lang="en-US" dirty="0"/>
                    </a:p>
                  </a:txBody>
                  <a:tcPr/>
                </a:tc>
                <a:tc>
                  <a:txBody>
                    <a:bodyPr/>
                    <a:lstStyle/>
                    <a:p>
                      <a:r>
                        <a:rPr lang="en-US" dirty="0" smtClean="0"/>
                        <a:t>MOROTO 2</a:t>
                      </a:r>
                      <a:endParaRPr lang="en-US" dirty="0"/>
                    </a:p>
                  </a:txBody>
                  <a:tcPr/>
                </a:tc>
              </a:tr>
              <a:tr h="370840">
                <a:tc>
                  <a:txBody>
                    <a:bodyPr/>
                    <a:lstStyle/>
                    <a:p>
                      <a:r>
                        <a:rPr lang="en-US" b="1" dirty="0" smtClean="0"/>
                        <a:t>YORAM ORIHO F.2</a:t>
                      </a:r>
                      <a:endParaRPr lang="en-US" b="1" dirty="0"/>
                    </a:p>
                  </a:txBody>
                  <a:tcPr/>
                </a:tc>
                <a:tc>
                  <a:txBody>
                    <a:bodyPr/>
                    <a:lstStyle/>
                    <a:p>
                      <a:r>
                        <a:rPr lang="en-US" b="1" dirty="0" smtClean="0"/>
                        <a:t>NUWENGIRA BLAIR </a:t>
                      </a:r>
                      <a:endParaRPr lang="en-US" b="1" dirty="0"/>
                    </a:p>
                  </a:txBody>
                  <a:tcPr/>
                </a:tc>
              </a:tr>
              <a:tr h="370840">
                <a:tc>
                  <a:txBody>
                    <a:bodyPr/>
                    <a:lstStyle/>
                    <a:p>
                      <a:r>
                        <a:rPr lang="en-US" b="1" dirty="0" smtClean="0"/>
                        <a:t>BAFAKI ERIAB F.1</a:t>
                      </a:r>
                      <a:endParaRPr lang="en-US" b="1" dirty="0"/>
                    </a:p>
                  </a:txBody>
                  <a:tcPr/>
                </a:tc>
                <a:tc>
                  <a:txBody>
                    <a:bodyPr/>
                    <a:lstStyle/>
                    <a:p>
                      <a:r>
                        <a:rPr lang="en-US" b="1" dirty="0" smtClean="0"/>
                        <a:t>MARK NINSIIMA F.5 S</a:t>
                      </a:r>
                      <a:endParaRPr lang="en-US" b="1" dirty="0"/>
                    </a:p>
                  </a:txBody>
                  <a:tcPr/>
                </a:tc>
              </a:tr>
            </a:tbl>
          </a:graphicData>
        </a:graphic>
      </p:graphicFrame>
    </p:spTree>
  </p:cSld>
  <p:clrMapOvr>
    <a:masterClrMapping/>
  </p:clrMapOvr>
  <p:transition>
    <p:wheel/>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KIRIMANJARO</a:t>
            </a:r>
            <a:endParaRPr lang="en-US" b="1" u="sng" dirty="0"/>
          </a:p>
        </p:txBody>
      </p:sp>
      <p:graphicFrame>
        <p:nvGraphicFramePr>
          <p:cNvPr id="4" name="Content Placeholder 3"/>
          <p:cNvGraphicFramePr>
            <a:graphicFrameLocks noGrp="1"/>
          </p:cNvGraphicFramePr>
          <p:nvPr>
            <p:ph idx="1"/>
          </p:nvPr>
        </p:nvGraphicFramePr>
        <p:xfrm>
          <a:off x="457200" y="1600200"/>
          <a:ext cx="8229600" cy="1112520"/>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en-US" dirty="0" smtClean="0"/>
                        <a:t>KILIMANJARO 1</a:t>
                      </a:r>
                      <a:endParaRPr lang="en-US" dirty="0"/>
                    </a:p>
                  </a:txBody>
                  <a:tcPr/>
                </a:tc>
                <a:tc>
                  <a:txBody>
                    <a:bodyPr/>
                    <a:lstStyle/>
                    <a:p>
                      <a:r>
                        <a:rPr lang="en-US" dirty="0" smtClean="0"/>
                        <a:t>KILIMANJARO  2</a:t>
                      </a:r>
                      <a:endParaRPr lang="en-US" dirty="0"/>
                    </a:p>
                  </a:txBody>
                  <a:tcPr/>
                </a:tc>
              </a:tr>
              <a:tr h="370840">
                <a:tc>
                  <a:txBody>
                    <a:bodyPr/>
                    <a:lstStyle/>
                    <a:p>
                      <a:r>
                        <a:rPr lang="en-US" b="1" dirty="0" smtClean="0"/>
                        <a:t>KAYESU MARGRET F.2</a:t>
                      </a:r>
                      <a:endParaRPr lang="en-US" b="1" dirty="0"/>
                    </a:p>
                  </a:txBody>
                  <a:tcPr/>
                </a:tc>
                <a:tc>
                  <a:txBody>
                    <a:bodyPr/>
                    <a:lstStyle/>
                    <a:p>
                      <a:r>
                        <a:rPr lang="en-US" b="1" dirty="0" smtClean="0"/>
                        <a:t>MURUNGI ENID  F.4</a:t>
                      </a:r>
                      <a:endParaRPr lang="en-US" b="1" dirty="0"/>
                    </a:p>
                  </a:txBody>
                  <a:tcPr/>
                </a:tc>
              </a:tr>
              <a:tr h="370840">
                <a:tc>
                  <a:txBody>
                    <a:bodyPr/>
                    <a:lstStyle/>
                    <a:p>
                      <a:r>
                        <a:rPr lang="en-US" b="1" dirty="0" smtClean="0"/>
                        <a:t>AINEMBABAZI  CATHERINE F.2</a:t>
                      </a:r>
                      <a:endParaRPr lang="en-US" b="1" dirty="0"/>
                    </a:p>
                  </a:txBody>
                  <a:tcPr/>
                </a:tc>
                <a:tc>
                  <a:txBody>
                    <a:bodyPr/>
                    <a:lstStyle/>
                    <a:p>
                      <a:r>
                        <a:rPr lang="en-US" b="1" dirty="0" smtClean="0"/>
                        <a:t>MARY  ADELLA  F.4</a:t>
                      </a:r>
                      <a:endParaRPr lang="en-US" b="1" dirty="0"/>
                    </a:p>
                  </a:txBody>
                  <a:tcPr/>
                </a:tc>
              </a:tr>
            </a:tbl>
          </a:graphicData>
        </a:graphic>
      </p:graphicFrame>
      <p:sp>
        <p:nvSpPr>
          <p:cNvPr id="5" name="Rectangle 4"/>
          <p:cNvSpPr/>
          <p:nvPr/>
        </p:nvSpPr>
        <p:spPr>
          <a:xfrm>
            <a:off x="2286000" y="2967335"/>
            <a:ext cx="4572000" cy="1323439"/>
          </a:xfrm>
          <a:prstGeom prst="rect">
            <a:avLst/>
          </a:prstGeom>
        </p:spPr>
        <p:txBody>
          <a:bodyPr>
            <a:spAutoFit/>
          </a:bodyPr>
          <a:lstStyle/>
          <a:p>
            <a:pPr algn="ctr"/>
            <a:r>
              <a:rPr lang="en-US" u="sng" dirty="0" smtClean="0"/>
              <a:t>. </a:t>
            </a:r>
            <a:r>
              <a:rPr lang="en-US" sz="4000" b="1" u="sng" dirty="0" smtClean="0"/>
              <a:t>ELGON</a:t>
            </a:r>
          </a:p>
          <a:p>
            <a:pPr algn="ctr"/>
            <a:endParaRPr lang="en-US" sz="4000" b="1" dirty="0"/>
          </a:p>
        </p:txBody>
      </p:sp>
      <p:graphicFrame>
        <p:nvGraphicFramePr>
          <p:cNvPr id="6" name="Table 5"/>
          <p:cNvGraphicFramePr>
            <a:graphicFrameLocks noGrp="1"/>
          </p:cNvGraphicFramePr>
          <p:nvPr/>
        </p:nvGraphicFramePr>
        <p:xfrm>
          <a:off x="762000" y="3810000"/>
          <a:ext cx="7620000" cy="1381760"/>
        </p:xfrm>
        <a:graphic>
          <a:graphicData uri="http://schemas.openxmlformats.org/drawingml/2006/table">
            <a:tbl>
              <a:tblPr firstRow="1" bandRow="1">
                <a:tableStyleId>{5C22544A-7EE6-4342-B048-85BDC9FD1C3A}</a:tableStyleId>
              </a:tblPr>
              <a:tblGrid>
                <a:gridCol w="3810000"/>
                <a:gridCol w="3810000"/>
              </a:tblGrid>
              <a:tr h="370840">
                <a:tc>
                  <a:txBody>
                    <a:bodyPr/>
                    <a:lstStyle/>
                    <a:p>
                      <a:r>
                        <a:rPr lang="en-US" b="1" dirty="0" smtClean="0"/>
                        <a:t>ELGON 1</a:t>
                      </a:r>
                      <a:endParaRPr lang="en-US" b="1" dirty="0"/>
                    </a:p>
                  </a:txBody>
                  <a:tcPr/>
                </a:tc>
                <a:tc>
                  <a:txBody>
                    <a:bodyPr/>
                    <a:lstStyle/>
                    <a:p>
                      <a:r>
                        <a:rPr lang="en-US" b="1" dirty="0" smtClean="0"/>
                        <a:t>ELGON 2</a:t>
                      </a:r>
                      <a:endParaRPr lang="en-US" b="1" dirty="0"/>
                    </a:p>
                  </a:txBody>
                  <a:tcPr/>
                </a:tc>
              </a:tr>
              <a:tr h="370840">
                <a:tc>
                  <a:txBody>
                    <a:bodyPr/>
                    <a:lstStyle/>
                    <a:p>
                      <a:r>
                        <a:rPr lang="en-US" b="1" dirty="0" smtClean="0"/>
                        <a:t>PRAISE AKANKUNDA F.4</a:t>
                      </a:r>
                      <a:endParaRPr lang="en-US" b="1" dirty="0"/>
                    </a:p>
                  </a:txBody>
                  <a:tcPr/>
                </a:tc>
                <a:tc>
                  <a:txBody>
                    <a:bodyPr/>
                    <a:lstStyle/>
                    <a:p>
                      <a:r>
                        <a:rPr lang="en-US" b="1" dirty="0" smtClean="0"/>
                        <a:t> DAPHINE NASASIRA  F.5</a:t>
                      </a:r>
                      <a:endParaRPr lang="en-US" b="1" dirty="0"/>
                    </a:p>
                  </a:txBody>
                  <a:tcPr/>
                </a:tc>
              </a:tr>
              <a:tr h="370840">
                <a:tc>
                  <a:txBody>
                    <a:bodyPr/>
                    <a:lstStyle/>
                    <a:p>
                      <a:r>
                        <a:rPr lang="en-US" b="1" dirty="0" smtClean="0"/>
                        <a:t>NUWARINDA  LIZ</a:t>
                      </a:r>
                      <a:r>
                        <a:rPr lang="en-US" b="1" baseline="0" dirty="0" smtClean="0"/>
                        <a:t>  F.2</a:t>
                      </a:r>
                      <a:endParaRPr lang="en-US" b="1" dirty="0"/>
                    </a:p>
                  </a:txBody>
                  <a:tcPr/>
                </a:tc>
                <a:tc>
                  <a:txBody>
                    <a:bodyPr/>
                    <a:lstStyle/>
                    <a:p>
                      <a:r>
                        <a:rPr lang="en-US" b="1" dirty="0" smtClean="0"/>
                        <a:t> ORISHABA ANGELLA </a:t>
                      </a:r>
                    </a:p>
                    <a:p>
                      <a:r>
                        <a:rPr lang="en-US" b="1" dirty="0" smtClean="0"/>
                        <a:t>  KAMATENESI HOPE</a:t>
                      </a:r>
                      <a:endParaRPr lang="en-US" b="1" dirty="0"/>
                    </a:p>
                  </a:txBody>
                  <a:tcPr/>
                </a:tc>
              </a:tr>
            </a:tbl>
          </a:graphicData>
        </a:graphic>
      </p:graphicFrame>
    </p:spTree>
  </p:cSld>
  <p:clrMapOvr>
    <a:masterClrMapping/>
  </p:clrMapOvr>
  <p:transition>
    <p:wheel/>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rmAutofit/>
          </a:bodyPr>
          <a:lstStyle/>
          <a:p>
            <a:pPr algn="l"/>
            <a:r>
              <a:rPr lang="en-US" sz="2000" b="1" dirty="0" smtClean="0">
                <a:latin typeface="Elephant" pitchFamily="18" charset="0"/>
              </a:rPr>
              <a:t>SMARTEST IN UNIFORM            SMARTEST  IN CASUAL</a:t>
            </a:r>
            <a:endParaRPr lang="en-US" sz="2000" b="1" dirty="0">
              <a:latin typeface="Elephant" pitchFamily="18" charset="0"/>
            </a:endParaRPr>
          </a:p>
        </p:txBody>
      </p:sp>
      <p:sp>
        <p:nvSpPr>
          <p:cNvPr id="3" name="Content Placeholder 2"/>
          <p:cNvSpPr>
            <a:spLocks noGrp="1"/>
          </p:cNvSpPr>
          <p:nvPr>
            <p:ph idx="1"/>
          </p:nvPr>
        </p:nvSpPr>
        <p:spPr>
          <a:xfrm>
            <a:off x="457200" y="1219200"/>
            <a:ext cx="8229600" cy="4572000"/>
          </a:xfrm>
        </p:spPr>
        <p:txBody>
          <a:bodyPr/>
          <a:lstStyle/>
          <a:p>
            <a:pPr>
              <a:buNone/>
            </a:pPr>
            <a:r>
              <a:rPr lang="en-US" b="1" dirty="0" smtClean="0">
                <a:latin typeface="Algerian" pitchFamily="82" charset="0"/>
              </a:rPr>
              <a:t>GIRLS				</a:t>
            </a:r>
            <a:r>
              <a:rPr lang="en-US" b="1" dirty="0" err="1" smtClean="0">
                <a:latin typeface="Algerian" pitchFamily="82" charset="0"/>
              </a:rPr>
              <a:t>GIRLS</a:t>
            </a:r>
            <a:endParaRPr lang="en-US" b="1" dirty="0" smtClean="0">
              <a:latin typeface="Algerian" pitchFamily="82" charset="0"/>
            </a:endParaRPr>
          </a:p>
          <a:p>
            <a:r>
              <a:rPr lang="en-US" sz="2000" dirty="0" smtClean="0">
                <a:latin typeface="Arial Black" pitchFamily="34" charset="0"/>
              </a:rPr>
              <a:t>NANKYA MICHELLE F.5            HONEST  F.2</a:t>
            </a:r>
          </a:p>
          <a:p>
            <a:r>
              <a:rPr lang="en-US" sz="2000" dirty="0" smtClean="0">
                <a:latin typeface="Arial Black" pitchFamily="34" charset="0"/>
              </a:rPr>
              <a:t>QUEEN ELIZABETH F.4             MAURICIA  F.4</a:t>
            </a:r>
          </a:p>
          <a:p>
            <a:pPr>
              <a:buNone/>
            </a:pPr>
            <a:r>
              <a:rPr lang="en-US" b="1" dirty="0" smtClean="0">
                <a:latin typeface="Algerian" pitchFamily="82" charset="0"/>
              </a:rPr>
              <a:t>BOYS                                   </a:t>
            </a:r>
            <a:r>
              <a:rPr lang="en-US" b="1" dirty="0" err="1" smtClean="0">
                <a:latin typeface="Algerian" pitchFamily="82" charset="0"/>
              </a:rPr>
              <a:t>BOYS</a:t>
            </a:r>
            <a:endParaRPr lang="en-US" b="1" dirty="0" smtClean="0">
              <a:latin typeface="Algerian" pitchFamily="82" charset="0"/>
            </a:endParaRPr>
          </a:p>
          <a:p>
            <a:r>
              <a:rPr lang="en-US" sz="2000" dirty="0" smtClean="0">
                <a:latin typeface="Arial Black" pitchFamily="34" charset="0"/>
              </a:rPr>
              <a:t>MUGAIGA EARNEST F.1           NINSIIMA MARK  F.5</a:t>
            </a:r>
          </a:p>
          <a:p>
            <a:r>
              <a:rPr lang="en-US" sz="2000" dirty="0" smtClean="0">
                <a:latin typeface="Arial Black" pitchFamily="34" charset="0"/>
              </a:rPr>
              <a:t>MWEBAZE FRANK F.5              SHIVAN   F.4</a:t>
            </a:r>
            <a:endParaRPr lang="en-US" sz="2000" dirty="0">
              <a:latin typeface="Arial Black" pitchFamily="34" charset="0"/>
            </a:endParaRPr>
          </a:p>
        </p:txBody>
      </p:sp>
    </p:spTree>
  </p:cSld>
  <p:clrMapOvr>
    <a:masterClrMapping/>
  </p:clrMapOvr>
  <p:transition>
    <p:wheel/>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QUOTE OF THE WEEK</a:t>
            </a:r>
            <a:endParaRPr lang="en-US" b="1" dirty="0"/>
          </a:p>
        </p:txBody>
      </p:sp>
      <p:sp>
        <p:nvSpPr>
          <p:cNvPr id="3" name="Content Placeholder 2"/>
          <p:cNvSpPr>
            <a:spLocks noGrp="1"/>
          </p:cNvSpPr>
          <p:nvPr>
            <p:ph idx="1"/>
          </p:nvPr>
        </p:nvSpPr>
        <p:spPr/>
        <p:txBody>
          <a:bodyPr>
            <a:normAutofit/>
          </a:bodyPr>
          <a:lstStyle/>
          <a:p>
            <a:r>
              <a:rPr lang="en-US" sz="6000" b="1" dirty="0" smtClean="0"/>
              <a:t>IF YOU ARE NOT BRAVE ENOUGH, NO ONE WILL BACK YOU UP</a:t>
            </a:r>
            <a:endParaRPr lang="en-US" sz="6000" b="1" dirty="0"/>
          </a:p>
        </p:txBody>
      </p:sp>
    </p:spTree>
  </p:cSld>
  <p:clrMapOvr>
    <a:masterClrMapping/>
  </p:clrMapOvr>
  <p:transition>
    <p:wheel/>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WA-IMG-20220821-4b332722.jpg"/>
          <p:cNvPicPr>
            <a:picLocks noChangeAspect="1"/>
          </p:cNvPicPr>
          <p:nvPr/>
        </p:nvPicPr>
        <p:blipFill>
          <a:blip r:embed="rId2"/>
          <a:stretch>
            <a:fillRect/>
          </a:stretch>
        </p:blipFill>
        <p:spPr>
          <a:xfrm>
            <a:off x="1143000" y="0"/>
            <a:ext cx="6858000" cy="6858000"/>
          </a:xfrm>
          <a:prstGeom prst="rect">
            <a:avLst/>
          </a:prstGeom>
        </p:spPr>
      </p:pic>
    </p:spTree>
  </p:cSld>
  <p:clrMapOvr>
    <a:masterClrMapping/>
  </p:clrMapOvr>
  <p:transition>
    <p:whee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0" fill="hold"/>
                                        <p:tgtEl>
                                          <p:spTgt spid="2"/>
                                        </p:tgtEl>
                                        <p:attrNameLst>
                                          <p:attrName>ppt_w</p:attrName>
                                        </p:attrNameLst>
                                      </p:cBhvr>
                                      <p:tavLst>
                                        <p:tav tm="0" fmla="#ppt_w*sin(2.5*pi*$)">
                                          <p:val>
                                            <p:fltVal val="0"/>
                                          </p:val>
                                        </p:tav>
                                        <p:tav tm="100000">
                                          <p:val>
                                            <p:fltVal val="1"/>
                                          </p:val>
                                        </p:tav>
                                      </p:tavLst>
                                    </p:anim>
                                    <p:anim calcmode="lin" valueType="num">
                                      <p:cBhvr>
                                        <p:cTn id="8" dur="50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762000"/>
            <a:ext cx="7772400" cy="1470025"/>
          </a:xfrm>
        </p:spPr>
        <p:txBody>
          <a:bodyPr/>
          <a:lstStyle/>
          <a:p>
            <a:r>
              <a:rPr lang="en-US" dirty="0" smtClean="0">
                <a:latin typeface="Elephant" pitchFamily="18" charset="0"/>
              </a:rPr>
              <a:t>THESE ARE THE NEWS BULLETIN</a:t>
            </a:r>
            <a:endParaRPr lang="en-US" dirty="0">
              <a:latin typeface="Elephant" pitchFamily="18" charset="0"/>
            </a:endParaRPr>
          </a:p>
        </p:txBody>
      </p:sp>
      <p:sp>
        <p:nvSpPr>
          <p:cNvPr id="3" name="Subtitle 2"/>
          <p:cNvSpPr>
            <a:spLocks noGrp="1"/>
          </p:cNvSpPr>
          <p:nvPr>
            <p:ph type="subTitle" idx="1"/>
          </p:nvPr>
        </p:nvSpPr>
        <p:spPr>
          <a:xfrm>
            <a:off x="1219200" y="2209800"/>
            <a:ext cx="6781800" cy="3276600"/>
          </a:xfrm>
        </p:spPr>
        <p:txBody>
          <a:bodyPr>
            <a:normAutofit fontScale="77500" lnSpcReduction="20000"/>
          </a:bodyPr>
          <a:lstStyle/>
          <a:p>
            <a:pPr algn="l">
              <a:buFont typeface="Wingdings" pitchFamily="2" charset="2"/>
              <a:buChar char="q"/>
            </a:pPr>
            <a:endParaRPr lang="en-US" b="1" dirty="0" smtClean="0">
              <a:latin typeface="Arial Black" pitchFamily="34" charset="0"/>
            </a:endParaRPr>
          </a:p>
          <a:p>
            <a:pPr algn="l">
              <a:buFont typeface="Wingdings" pitchFamily="2" charset="2"/>
              <a:buChar char="q"/>
            </a:pPr>
            <a:r>
              <a:rPr lang="en-US" b="1" dirty="0" smtClean="0">
                <a:latin typeface="Arial Black" pitchFamily="34" charset="0"/>
              </a:rPr>
              <a:t>NATIONAL NEWS</a:t>
            </a:r>
          </a:p>
          <a:p>
            <a:pPr algn="l">
              <a:buFont typeface="Wingdings" pitchFamily="2" charset="2"/>
              <a:buChar char="q"/>
            </a:pPr>
            <a:r>
              <a:rPr lang="en-US" b="1" dirty="0" smtClean="0">
                <a:latin typeface="Arial Black" pitchFamily="34" charset="0"/>
              </a:rPr>
              <a:t>INTERNATIONAL NEWS</a:t>
            </a:r>
          </a:p>
          <a:p>
            <a:pPr algn="l">
              <a:buFont typeface="Wingdings" pitchFamily="2" charset="2"/>
              <a:buChar char="q"/>
            </a:pPr>
            <a:r>
              <a:rPr lang="en-US" b="1" dirty="0" smtClean="0">
                <a:latin typeface="Arial Black" pitchFamily="34" charset="0"/>
              </a:rPr>
              <a:t>SPORTS NEWS</a:t>
            </a:r>
          </a:p>
          <a:p>
            <a:pPr algn="l">
              <a:buFont typeface="Wingdings" pitchFamily="2" charset="2"/>
              <a:buChar char="q"/>
            </a:pPr>
            <a:r>
              <a:rPr lang="en-US" b="1" dirty="0" smtClean="0">
                <a:latin typeface="Arial Black" pitchFamily="34" charset="0"/>
              </a:rPr>
              <a:t>GRADING OF THE WEEK </a:t>
            </a:r>
          </a:p>
          <a:p>
            <a:pPr algn="l">
              <a:buFont typeface="Wingdings" pitchFamily="2" charset="2"/>
              <a:buChar char="q"/>
            </a:pPr>
            <a:r>
              <a:rPr lang="en-US" b="1" dirty="0" smtClean="0">
                <a:latin typeface="Arial Black" pitchFamily="34" charset="0"/>
              </a:rPr>
              <a:t>QUOTE OF THE </a:t>
            </a:r>
            <a:r>
              <a:rPr lang="en-US" b="1" dirty="0" smtClean="0">
                <a:latin typeface="Arial Black" pitchFamily="34" charset="0"/>
              </a:rPr>
              <a:t>WEEK</a:t>
            </a:r>
          </a:p>
          <a:p>
            <a:pPr algn="l"/>
            <a:r>
              <a:rPr lang="en-US" b="1" dirty="0" smtClean="0">
                <a:latin typeface="Arial Black" pitchFamily="34" charset="0"/>
              </a:rPr>
              <a:t> </a:t>
            </a:r>
            <a:r>
              <a:rPr lang="en-US" b="1" dirty="0" smtClean="0">
                <a:latin typeface="Arial Black" pitchFamily="34" charset="0"/>
              </a:rPr>
              <a:t>      </a:t>
            </a:r>
            <a:r>
              <a:rPr lang="en-US" b="1" dirty="0" smtClean="0">
                <a:solidFill>
                  <a:srgbClr val="0070C0"/>
                </a:solidFill>
                <a:latin typeface="Arial Black" pitchFamily="34" charset="0"/>
              </a:rPr>
              <a:t>BY: JACKIE NALUKOWE </a:t>
            </a:r>
          </a:p>
          <a:p>
            <a:pPr algn="l"/>
            <a:r>
              <a:rPr lang="en-US" b="1" dirty="0" smtClean="0">
                <a:solidFill>
                  <a:srgbClr val="0070C0"/>
                </a:solidFill>
                <a:latin typeface="Arial Black" pitchFamily="34" charset="0"/>
              </a:rPr>
              <a:t>AND BAZUBAGIRA BEATRICE </a:t>
            </a:r>
            <a:endParaRPr lang="en-US" b="1" dirty="0">
              <a:solidFill>
                <a:srgbClr val="0070C0"/>
              </a:solidFill>
              <a:latin typeface="Arial Black" pitchFamily="34" charset="0"/>
            </a:endParaRPr>
          </a:p>
        </p:txBody>
      </p:sp>
    </p:spTree>
  </p:cSld>
  <p:clrMapOvr>
    <a:masterClrMapping/>
  </p:clrMapOvr>
  <p:transition>
    <p:wheel/>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381000"/>
            <a:ext cx="7772400" cy="1447799"/>
          </a:xfrm>
        </p:spPr>
        <p:txBody>
          <a:bodyPr>
            <a:normAutofit/>
          </a:bodyPr>
          <a:lstStyle/>
          <a:p>
            <a:r>
              <a:rPr lang="en-US" sz="2800" b="1" u="sng" dirty="0" smtClean="0">
                <a:latin typeface="Elephant" pitchFamily="18" charset="0"/>
              </a:rPr>
              <a:t>NATIONAL NEWS</a:t>
            </a:r>
            <a:r>
              <a:rPr lang="en-US" sz="2800" b="1" dirty="0" smtClean="0">
                <a:latin typeface="Elephant" pitchFamily="18" charset="0"/>
              </a:rPr>
              <a:t/>
            </a:r>
            <a:br>
              <a:rPr lang="en-US" sz="2800" b="1" dirty="0" smtClean="0">
                <a:latin typeface="Elephant" pitchFamily="18" charset="0"/>
              </a:rPr>
            </a:br>
            <a:r>
              <a:rPr lang="en-US" sz="2800" b="1" dirty="0" smtClean="0">
                <a:latin typeface="Elephant" pitchFamily="18" charset="0"/>
              </a:rPr>
              <a:t>UGANDA PARLIAMENT PASSES THE COMPUTER MISUSES BILL  2O22 </a:t>
            </a:r>
            <a:endParaRPr lang="en-US" sz="2800" b="1" dirty="0">
              <a:latin typeface="Elephant" pitchFamily="18" charset="0"/>
            </a:endParaRPr>
          </a:p>
        </p:txBody>
      </p:sp>
      <p:sp>
        <p:nvSpPr>
          <p:cNvPr id="3" name="Subtitle 2"/>
          <p:cNvSpPr>
            <a:spLocks noGrp="1"/>
          </p:cNvSpPr>
          <p:nvPr>
            <p:ph type="subTitle" idx="1"/>
          </p:nvPr>
        </p:nvSpPr>
        <p:spPr>
          <a:xfrm>
            <a:off x="1066800" y="1981200"/>
            <a:ext cx="7086600" cy="4038600"/>
          </a:xfrm>
        </p:spPr>
        <p:txBody>
          <a:bodyPr>
            <a:noAutofit/>
          </a:bodyPr>
          <a:lstStyle/>
          <a:p>
            <a:r>
              <a:rPr lang="en-US" sz="2300" dirty="0" smtClean="0">
                <a:latin typeface="Arial Black" pitchFamily="34" charset="0"/>
              </a:rPr>
              <a:t>THE UGANDAN PARLIAMENT ON THURSDAY 8</a:t>
            </a:r>
            <a:r>
              <a:rPr lang="en-US" sz="2300" baseline="30000" dirty="0" smtClean="0">
                <a:latin typeface="Arial Black" pitchFamily="34" charset="0"/>
              </a:rPr>
              <a:t>TH</a:t>
            </a:r>
            <a:r>
              <a:rPr lang="en-US" sz="2300" dirty="0" smtClean="0">
                <a:latin typeface="Arial Black" pitchFamily="34" charset="0"/>
              </a:rPr>
              <a:t> SEPTEMBER 2022  AMMENDED  AND PASSED  THE COMPUTER MISUSE ACT WHICH REGULATED IDEAS AND INFORMATION ON THE INTERNET . THE IDEA HAS BEEN DESCRIBED AS POLITICAL SINCE IT CENSORS THE PRESS AND PUTS THE FREEDOM OF EXPRESSION AND PARTICIPATORY AT STAKE. THE FOLLOWING ARE TO BE DECLARED CRIMES IF AT ALL THE PRESIDENT APPROVES THE BILL </a:t>
            </a:r>
            <a:endParaRPr lang="en-US" sz="2300" dirty="0">
              <a:latin typeface="Arial Black" pitchFamily="34" charset="0"/>
            </a:endParaRPr>
          </a:p>
        </p:txBody>
      </p:sp>
    </p:spTree>
  </p:cSld>
  <p:clrMapOvr>
    <a:masterClrMapping/>
  </p:clrMapOvr>
  <p:transition>
    <p:wheel/>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229600" cy="1066800"/>
          </a:xfrm>
        </p:spPr>
        <p:txBody>
          <a:bodyPr>
            <a:noAutofit/>
          </a:bodyPr>
          <a:lstStyle/>
          <a:p>
            <a:r>
              <a:rPr lang="en-US" sz="2400" b="1" dirty="0" smtClean="0">
                <a:latin typeface="Elephant" pitchFamily="18" charset="0"/>
              </a:rPr>
              <a:t>. THE FOLLOWING ARE TO BE DECLARED CRIMES IF AT ALL THE PRESIDENT APPROVES THE BILL     </a:t>
            </a:r>
            <a:endParaRPr lang="en-US" sz="2400" b="1" dirty="0">
              <a:latin typeface="Elephant" pitchFamily="18" charset="0"/>
            </a:endParaRPr>
          </a:p>
        </p:txBody>
      </p:sp>
      <p:sp>
        <p:nvSpPr>
          <p:cNvPr id="3" name="Content Placeholder 2"/>
          <p:cNvSpPr>
            <a:spLocks noGrp="1"/>
          </p:cNvSpPr>
          <p:nvPr>
            <p:ph idx="1"/>
          </p:nvPr>
        </p:nvSpPr>
        <p:spPr>
          <a:xfrm>
            <a:off x="457200" y="1676400"/>
            <a:ext cx="8229600" cy="4449763"/>
          </a:xfrm>
        </p:spPr>
        <p:txBody>
          <a:bodyPr>
            <a:normAutofit fontScale="70000" lnSpcReduction="20000"/>
          </a:bodyPr>
          <a:lstStyle/>
          <a:p>
            <a:pPr>
              <a:buFont typeface="Wingdings" pitchFamily="2" charset="2"/>
              <a:buChar char="v"/>
            </a:pPr>
            <a:r>
              <a:rPr lang="en-US" b="1" dirty="0" smtClean="0">
                <a:latin typeface="Arial Black" pitchFamily="34" charset="0"/>
              </a:rPr>
              <a:t>ONLINE HARRASMENT</a:t>
            </a:r>
          </a:p>
          <a:p>
            <a:pPr>
              <a:buFont typeface="Wingdings" pitchFamily="2" charset="2"/>
              <a:buChar char="v"/>
            </a:pPr>
            <a:r>
              <a:rPr lang="en-US" b="1" dirty="0" smtClean="0">
                <a:latin typeface="Arial Black" pitchFamily="34" charset="0"/>
              </a:rPr>
              <a:t>TRIBALISTIC MESSAGES</a:t>
            </a:r>
          </a:p>
          <a:p>
            <a:pPr>
              <a:buFont typeface="Wingdings" pitchFamily="2" charset="2"/>
              <a:buChar char="v"/>
            </a:pPr>
            <a:r>
              <a:rPr lang="en-US" b="1" dirty="0" smtClean="0">
                <a:latin typeface="Arial Black" pitchFamily="34" charset="0"/>
              </a:rPr>
              <a:t>DISCRIMINATION MESSAGES</a:t>
            </a:r>
          </a:p>
          <a:p>
            <a:pPr>
              <a:buFont typeface="Wingdings" pitchFamily="2" charset="2"/>
              <a:buChar char="v"/>
            </a:pPr>
            <a:r>
              <a:rPr lang="en-US" b="1" dirty="0" smtClean="0">
                <a:latin typeface="Arial Black" pitchFamily="34" charset="0"/>
              </a:rPr>
              <a:t>HATE SPEECH</a:t>
            </a:r>
            <a:endParaRPr lang="en-US" b="1" dirty="0">
              <a:latin typeface="Arial Black" pitchFamily="34" charset="0"/>
            </a:endParaRPr>
          </a:p>
          <a:p>
            <a:pPr>
              <a:buFont typeface="Wingdings" pitchFamily="2" charset="2"/>
              <a:buChar char="v"/>
            </a:pPr>
            <a:r>
              <a:rPr lang="en-US" b="1" dirty="0" smtClean="0">
                <a:latin typeface="Arial Black" pitchFamily="34" charset="0"/>
              </a:rPr>
              <a:t>FALSE INFORMATION</a:t>
            </a:r>
          </a:p>
          <a:p>
            <a:pPr>
              <a:buFont typeface="Wingdings" pitchFamily="2" charset="2"/>
              <a:buChar char="v"/>
            </a:pPr>
            <a:r>
              <a:rPr lang="en-US" b="1" dirty="0" smtClean="0">
                <a:latin typeface="Arial Black" pitchFamily="34" charset="0"/>
              </a:rPr>
              <a:t>USE OF SOMEONE’S PERSONAL INFORMATION WITHOUT HIS APPROVAL</a:t>
            </a:r>
          </a:p>
          <a:p>
            <a:pPr>
              <a:buFont typeface="Wingdings" pitchFamily="2" charset="2"/>
              <a:buChar char="v"/>
            </a:pPr>
            <a:r>
              <a:rPr lang="en-US" b="1" dirty="0" smtClean="0">
                <a:latin typeface="Arial Black" pitchFamily="34" charset="0"/>
              </a:rPr>
              <a:t>DISTIBUTION OF CHILD PORNOGRAPHY </a:t>
            </a:r>
          </a:p>
          <a:p>
            <a:pPr>
              <a:buFont typeface="Wingdings" pitchFamily="2" charset="2"/>
              <a:buChar char="v"/>
            </a:pPr>
            <a:r>
              <a:rPr lang="en-US" b="1" dirty="0" smtClean="0">
                <a:latin typeface="Arial Black" pitchFamily="34" charset="0"/>
              </a:rPr>
              <a:t>MALICIOUS INFORMATION</a:t>
            </a:r>
          </a:p>
          <a:p>
            <a:pPr>
              <a:buFont typeface="Wingdings" pitchFamily="2" charset="2"/>
              <a:buChar char="v"/>
            </a:pPr>
            <a:r>
              <a:rPr lang="en-US" b="1" dirty="0" smtClean="0">
                <a:latin typeface="Arial Black" pitchFamily="34" charset="0"/>
              </a:rPr>
              <a:t>HACKING AND OTHER COMPUTER CRIMES</a:t>
            </a:r>
          </a:p>
          <a:p>
            <a:pPr>
              <a:buNone/>
            </a:pPr>
            <a:r>
              <a:rPr lang="en-US" sz="5100" b="1" dirty="0" smtClean="0">
                <a:latin typeface="Bernard MT Condensed" pitchFamily="18" charset="0"/>
              </a:rPr>
              <a:t>NB</a:t>
            </a:r>
            <a:r>
              <a:rPr lang="en-US" b="1" dirty="0" smtClean="0">
                <a:latin typeface="Bernard MT Condensed" pitchFamily="18" charset="0"/>
              </a:rPr>
              <a:t>. MOST OF ALL IT IS NOW A CRIME TO SCREEN SHOOT A CONVERSATION BETWEEN TWO PEOPLE</a:t>
            </a:r>
            <a:r>
              <a:rPr lang="en-US" b="1" dirty="0">
                <a:latin typeface="Bernard MT Condensed" pitchFamily="18" charset="0"/>
              </a:rPr>
              <a:t> </a:t>
            </a:r>
            <a:r>
              <a:rPr lang="en-US" b="1" dirty="0" smtClean="0">
                <a:latin typeface="Bernard MT Condensed" pitchFamily="18" charset="0"/>
              </a:rPr>
              <a:t>AND POST IT ONLINE.WHATSAPPERS  AT RISK, LETS WAIT FOR THE PRESIDENT</a:t>
            </a:r>
            <a:r>
              <a:rPr lang="en-US" b="1" dirty="0">
                <a:latin typeface="Bernard MT Condensed" pitchFamily="18" charset="0"/>
              </a:rPr>
              <a:t> </a:t>
            </a:r>
            <a:r>
              <a:rPr lang="en-US" b="1" dirty="0" smtClean="0">
                <a:latin typeface="Bernard MT Condensed" pitchFamily="18" charset="0"/>
              </a:rPr>
              <a:t>APPROVAL OR DISAPPROVAL.</a:t>
            </a:r>
            <a:endParaRPr lang="en-US" b="1" dirty="0" smtClean="0"/>
          </a:p>
        </p:txBody>
      </p:sp>
    </p:spTree>
  </p:cSld>
  <p:clrMapOvr>
    <a:masterClrMapping/>
  </p:clrMapOvr>
  <p:transition>
    <p:wheel/>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MPUTER_MISUSE_BILL___Uganda_taking_a_dangerous_path_as_far_democracy_is_concer.mp4">
            <a:hlinkClick r:id="" action="ppaction://media"/>
          </p:cNvPr>
          <p:cNvPicPr>
            <a:picLocks noRot="1" noChangeAspect="1"/>
          </p:cNvPicPr>
          <p:nvPr>
            <a:videoFile r:link="rId1"/>
          </p:nvPr>
        </p:nvPicPr>
        <p:blipFill>
          <a:blip r:embed="rId3"/>
          <a:stretch>
            <a:fillRect/>
          </a:stretch>
        </p:blipFill>
        <p:spPr>
          <a:xfrm>
            <a:off x="304800" y="152400"/>
            <a:ext cx="8305800" cy="6553200"/>
          </a:xfrm>
          <a:prstGeom prst="rect">
            <a:avLst/>
          </a:prstGeom>
        </p:spPr>
      </p:pic>
    </p:spTree>
  </p:cSld>
  <p:clrMapOvr>
    <a:masterClrMapping/>
  </p:clrMapOvr>
  <p:transition>
    <p:wheel/>
  </p:transition>
  <p:timing>
    <p:tnLst>
      <p:par>
        <p:cTn id="1" dur="indefinite" restart="never" nodeType="tmRoot">
          <p:childTnLst>
            <p:seq concurrent="1" nextAc="seek">
              <p:cTn id="2" restart="whenNotActive" fill="hold" evtFilter="cancelBubble" nodeType="interactiveSeq">
                <p:stCondLst>
                  <p:cond evt="onClick" delay="0">
                    <p:tgtEl>
                      <p:spTgt spid="2"/>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2"/>
                                        </p:tgtEl>
                                      </p:cBhvr>
                                    </p:cmd>
                                  </p:childTnLst>
                                </p:cTn>
                              </p:par>
                            </p:childTnLst>
                          </p:cTn>
                        </p:par>
                      </p:childTnLst>
                    </p:cTn>
                  </p:par>
                </p:childTnLst>
              </p:cTn>
              <p:nextCondLst>
                <p:cond evt="onClick" delay="0">
                  <p:tgtEl>
                    <p:spTgt spid="2"/>
                  </p:tgtEl>
                </p:cond>
              </p:nextCondLst>
            </p:seq>
            <p:video>
              <p:cMediaNode>
                <p:cTn id="7" fill="hold" display="0">
                  <p:stCondLst>
                    <p:cond delay="indefinite"/>
                  </p:stCondLst>
                  <p:endCondLst>
                    <p:cond evt="onNext" delay="0">
                      <p:tgtEl>
                        <p:sldTgt/>
                      </p:tgtEl>
                    </p:cond>
                    <p:cond evt="onPrev" delay="0">
                      <p:tgtEl>
                        <p:sldTgt/>
                      </p:tgtEl>
                    </p:cond>
                  </p:endCondLst>
                </p:cTn>
                <p:tgtEl>
                  <p:spTgt spid="2"/>
                </p:tgtEl>
              </p:cMediaNode>
            </p:video>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INTERNATIONAL NEWS.</a:t>
            </a:r>
            <a:r>
              <a:rPr lang="en-US" b="1" dirty="0" smtClean="0"/>
              <a:t/>
            </a:r>
            <a:br>
              <a:rPr lang="en-US" b="1" dirty="0" smtClean="0"/>
            </a:br>
            <a:r>
              <a:rPr lang="en-US" b="1" i="1" dirty="0" smtClean="0"/>
              <a:t>QUEEN OF ENGLAND LAID TO REST.</a:t>
            </a:r>
            <a:endParaRPr lang="en-US" dirty="0"/>
          </a:p>
        </p:txBody>
      </p:sp>
      <p:sp>
        <p:nvSpPr>
          <p:cNvPr id="3" name="Content Placeholder 2"/>
          <p:cNvSpPr>
            <a:spLocks noGrp="1"/>
          </p:cNvSpPr>
          <p:nvPr>
            <p:ph idx="1"/>
          </p:nvPr>
        </p:nvSpPr>
        <p:spPr/>
        <p:txBody>
          <a:bodyPr/>
          <a:lstStyle/>
          <a:p>
            <a:r>
              <a:rPr lang="en-US" b="1" dirty="0" smtClean="0"/>
              <a:t> Her Majesty The Late Queen of England is to be laid to rest today. She died at the age of 96 having ruled England for 70 years. Royal family members have historically been buried at </a:t>
            </a:r>
            <a:r>
              <a:rPr lang="en-US" b="1" u="sng" dirty="0" smtClean="0"/>
              <a:t>ST. GEORGE’S CHAPEL </a:t>
            </a:r>
            <a:r>
              <a:rPr lang="en-US" b="1" dirty="0" smtClean="0"/>
              <a:t>at </a:t>
            </a:r>
            <a:r>
              <a:rPr lang="en-US" b="1" dirty="0" smtClean="0"/>
              <a:t>Windsor since the 19</a:t>
            </a:r>
            <a:r>
              <a:rPr lang="en-US" b="1" baseline="30000" dirty="0" smtClean="0"/>
              <a:t>th</a:t>
            </a:r>
            <a:r>
              <a:rPr lang="en-US" b="1" dirty="0" smtClean="0"/>
              <a:t> century, May Her soul rest in eternal peace.</a:t>
            </a:r>
            <a:endParaRPr lang="en-US" dirty="0"/>
          </a:p>
        </p:txBody>
      </p:sp>
    </p:spTree>
  </p:cSld>
  <p:clrMapOvr>
    <a:masterClrMapping/>
  </p:clrMapOvr>
  <p:transition>
    <p:whee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Why_Queen_Elizabeth_s_Funeral_Doesn_t_Have_An_Open_Casket(1).mp4">
            <a:hlinkClick r:id="" action="ppaction://media"/>
          </p:cNvPr>
          <p:cNvPicPr>
            <a:picLocks noRot="1" noChangeAspect="1"/>
          </p:cNvPicPr>
          <p:nvPr>
            <a:videoFile r:link="rId1"/>
          </p:nvPr>
        </p:nvPicPr>
        <p:blipFill>
          <a:blip r:embed="rId3"/>
          <a:stretch>
            <a:fillRect/>
          </a:stretch>
        </p:blipFill>
        <p:spPr>
          <a:xfrm>
            <a:off x="685800" y="304800"/>
            <a:ext cx="7772400" cy="6172200"/>
          </a:xfrm>
          <a:prstGeom prst="rect">
            <a:avLst/>
          </a:prstGeom>
        </p:spPr>
      </p:pic>
    </p:spTree>
  </p:cSld>
  <p:clrMapOvr>
    <a:masterClrMapping/>
  </p:clrMapOvr>
  <p:transition>
    <p:wheel/>
  </p:transition>
  <p:timing>
    <p:tnLst>
      <p:par>
        <p:cTn id="1" dur="indefinite" restart="never" nodeType="tmRoot">
          <p:childTnLst>
            <p:seq concurrent="1" nextAc="seek">
              <p:cTn id="2" restart="whenNotActive" fill="hold" evtFilter="cancelBubble" nodeType="interactiveSeq">
                <p:stCondLst>
                  <p:cond evt="onClick" delay="0">
                    <p:tgtEl>
                      <p:spTgt spid="2"/>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2"/>
                                        </p:tgtEl>
                                      </p:cBhvr>
                                    </p:cmd>
                                  </p:childTnLst>
                                </p:cTn>
                              </p:par>
                            </p:childTnLst>
                          </p:cTn>
                        </p:par>
                      </p:childTnLst>
                    </p:cTn>
                  </p:par>
                </p:childTnLst>
              </p:cTn>
              <p:nextCondLst>
                <p:cond evt="onClick" delay="0">
                  <p:tgtEl>
                    <p:spTgt spid="2"/>
                  </p:tgtEl>
                </p:cond>
              </p:nextCondLst>
            </p:seq>
            <p:video>
              <p:cMediaNode>
                <p:cTn id="7" fill="hold" display="0">
                  <p:stCondLst>
                    <p:cond delay="indefinite"/>
                  </p:stCondLst>
                  <p:endCondLst>
                    <p:cond evt="onNext" delay="0">
                      <p:tgtEl>
                        <p:sldTgt/>
                      </p:tgtEl>
                    </p:cond>
                    <p:cond evt="onPrev" delay="0">
                      <p:tgtEl>
                        <p:sldTgt/>
                      </p:tgtEl>
                    </p:cond>
                  </p:endCondLst>
                </p:cTn>
                <p:tgtEl>
                  <p:spTgt spid="2"/>
                </p:tgtEl>
              </p:cMediaNode>
            </p:video>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SPORT NEWS.</a:t>
            </a:r>
            <a:r>
              <a:rPr lang="en-US" b="1" dirty="0" smtClean="0"/>
              <a:t/>
            </a:r>
            <a:br>
              <a:rPr lang="en-US" b="1" dirty="0" smtClean="0"/>
            </a:br>
            <a:r>
              <a:rPr lang="en-US" b="1" dirty="0" smtClean="0"/>
              <a:t>ARSENAL (ZAKAYO) ON TOP.</a:t>
            </a:r>
            <a:endParaRPr lang="en-US" dirty="0"/>
          </a:p>
        </p:txBody>
      </p:sp>
      <p:sp>
        <p:nvSpPr>
          <p:cNvPr id="3" name="Content Placeholder 2"/>
          <p:cNvSpPr>
            <a:spLocks noGrp="1"/>
          </p:cNvSpPr>
          <p:nvPr>
            <p:ph idx="1"/>
          </p:nvPr>
        </p:nvSpPr>
        <p:spPr/>
        <p:txBody>
          <a:bodyPr/>
          <a:lstStyle/>
          <a:p>
            <a:r>
              <a:rPr lang="en-US" b="1" dirty="0" smtClean="0"/>
              <a:t> Despite being dropped to the third position Saturday night, Sunday afternoon Arsenal claimed it’s proclaimed position. Arsenal is now the first in the premier League after a 3 to nil win against </a:t>
            </a:r>
            <a:r>
              <a:rPr lang="en-US" b="1" dirty="0" err="1" smtClean="0"/>
              <a:t>Brentford</a:t>
            </a:r>
            <a:r>
              <a:rPr lang="en-US" b="1" dirty="0" smtClean="0"/>
              <a:t> which had defeated Man U with 4 goals to nil at the start of the season. Arsenal goals were scored by William </a:t>
            </a:r>
            <a:r>
              <a:rPr lang="en-US" b="1" dirty="0" err="1" smtClean="0"/>
              <a:t>Saliba</a:t>
            </a:r>
            <a:r>
              <a:rPr lang="en-US" b="1" dirty="0" smtClean="0"/>
              <a:t>, Gabriel Jesus and Fabio </a:t>
            </a:r>
            <a:r>
              <a:rPr lang="en-US" b="1" dirty="0" err="1" smtClean="0"/>
              <a:t>Viera</a:t>
            </a:r>
            <a:r>
              <a:rPr lang="en-US" b="1" dirty="0" smtClean="0"/>
              <a:t>. </a:t>
            </a:r>
            <a:endParaRPr lang="en-US" dirty="0"/>
          </a:p>
        </p:txBody>
      </p:sp>
    </p:spTree>
  </p:cSld>
  <p:clrMapOvr>
    <a:masterClrMapping/>
  </p:clrMapOvr>
  <p:transition>
    <p:wheel/>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rentford_vs_Arsenal___Game_Highlights_#LigaInggrisDiVidio_#PremierLeague.mp4">
            <a:hlinkClick r:id="" action="ppaction://media"/>
          </p:cNvPr>
          <p:cNvPicPr>
            <a:picLocks noRot="1" noChangeAspect="1"/>
          </p:cNvPicPr>
          <p:nvPr>
            <a:videoFile r:link="rId1"/>
          </p:nvPr>
        </p:nvPicPr>
        <p:blipFill>
          <a:blip r:embed="rId3"/>
          <a:stretch>
            <a:fillRect/>
          </a:stretch>
        </p:blipFill>
        <p:spPr>
          <a:xfrm>
            <a:off x="685800" y="533400"/>
            <a:ext cx="8001000" cy="5715000"/>
          </a:xfrm>
          <a:prstGeom prst="rect">
            <a:avLst/>
          </a:prstGeom>
        </p:spPr>
      </p:pic>
    </p:spTree>
  </p:cSld>
  <p:clrMapOvr>
    <a:masterClrMapping/>
  </p:clrMapOvr>
  <p:transition>
    <p:wheel/>
  </p:transition>
  <p:timing>
    <p:tnLst>
      <p:par>
        <p:cTn id="1" dur="indefinite" restart="never" nodeType="tmRoot">
          <p:childTnLst>
            <p:seq concurrent="1" nextAc="seek">
              <p:cTn id="2" restart="whenNotActive" fill="hold" evtFilter="cancelBubble" nodeType="interactiveSeq">
                <p:stCondLst>
                  <p:cond evt="onClick" delay="0">
                    <p:tgtEl>
                      <p:spTgt spid="2"/>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2"/>
                                        </p:tgtEl>
                                      </p:cBhvr>
                                    </p:cmd>
                                  </p:childTnLst>
                                </p:cTn>
                              </p:par>
                            </p:childTnLst>
                          </p:cTn>
                        </p:par>
                      </p:childTnLst>
                    </p:cTn>
                  </p:par>
                </p:childTnLst>
              </p:cTn>
              <p:nextCondLst>
                <p:cond evt="onClick" delay="0">
                  <p:tgtEl>
                    <p:spTgt spid="2"/>
                  </p:tgtEl>
                </p:cond>
              </p:nextCondLst>
            </p:seq>
            <p:video>
              <p:cMediaNode>
                <p:cTn id="7" fill="hold" display="0">
                  <p:stCondLst>
                    <p:cond delay="indefinite"/>
                  </p:stCondLst>
                  <p:endCondLst>
                    <p:cond evt="onNext" delay="0">
                      <p:tgtEl>
                        <p:sldTgt/>
                      </p:tgtEl>
                    </p:cond>
                    <p:cond evt="onPrev" delay="0">
                      <p:tgtEl>
                        <p:sldTgt/>
                      </p:tgtEl>
                    </p:cond>
                  </p:endCondLst>
                </p:cTn>
                <p:tgtEl>
                  <p:spTgt spid="2"/>
                </p:tgtEl>
              </p:cMediaNode>
            </p:video>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135</TotalTime>
  <Words>534</Words>
  <Application>Microsoft Office PowerPoint</Application>
  <PresentationFormat>On-screen Show (4:3)</PresentationFormat>
  <Paragraphs>75</Paragraphs>
  <Slides>18</Slides>
  <Notes>0</Notes>
  <HiddenSlides>0</HiddenSlides>
  <MMClips>3</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UGANDA’S ROAD TO INDEPENDENCE 9TH OCTOBER 2022</vt:lpstr>
      <vt:lpstr>THESE ARE THE NEWS BULLETIN</vt:lpstr>
      <vt:lpstr>NATIONAL NEWS UGANDA PARLIAMENT PASSES THE COMPUTER MISUSES BILL  2O22 </vt:lpstr>
      <vt:lpstr>. THE FOLLOWING ARE TO BE DECLARED CRIMES IF AT ALL THE PRESIDENT APPROVES THE BILL     </vt:lpstr>
      <vt:lpstr>Slide 5</vt:lpstr>
      <vt:lpstr>INTERNATIONAL NEWS. QUEEN OF ENGLAND LAID TO REST.</vt:lpstr>
      <vt:lpstr>Slide 7</vt:lpstr>
      <vt:lpstr>SPORT NEWS. ARSENAL (ZAKAYO) ON TOP.</vt:lpstr>
      <vt:lpstr>Slide 9</vt:lpstr>
      <vt:lpstr>Slide 10</vt:lpstr>
      <vt:lpstr>Slide 11</vt:lpstr>
      <vt:lpstr>Slide 12</vt:lpstr>
      <vt:lpstr>EPL TOP SCORERS</vt:lpstr>
      <vt:lpstr>GRADING OF THE WEEK RWENZORI</vt:lpstr>
      <vt:lpstr>KIRIMANJARO</vt:lpstr>
      <vt:lpstr>SMARTEST IN UNIFORM            SMARTEST  IN CASUAL</vt:lpstr>
      <vt:lpstr>QUOTE OF THE WEEK</vt:lpstr>
      <vt:lpstr>Slide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NATIONAL NEWS UGANDA PARLIAMENT PASSES THE COMPUTER MISUSES BILL  2O22</dc:title>
  <dc:creator>Guest</dc:creator>
  <cp:lastModifiedBy>Guest</cp:lastModifiedBy>
  <cp:revision>39</cp:revision>
  <dcterms:created xsi:type="dcterms:W3CDTF">2008-04-30T15:25:12Z</dcterms:created>
  <dcterms:modified xsi:type="dcterms:W3CDTF">2008-04-30T17:43:47Z</dcterms:modified>
</cp:coreProperties>
</file>